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F7F2B"/>
    <a:srgbClr val="25BCFF"/>
    <a:srgbClr val="9FFD5F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2602" y="163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13" Type="http://schemas.openxmlformats.org/officeDocument/2006/relationships/image" Target="../media/image233.jpg"/><Relationship Id="rId3" Type="http://schemas.openxmlformats.org/officeDocument/2006/relationships/tags" Target="../tags/tag290.xml"/><Relationship Id="rId7" Type="http://schemas.openxmlformats.org/officeDocument/2006/relationships/image" Target="../media/image227.jpg"/><Relationship Id="rId12" Type="http://schemas.openxmlformats.org/officeDocument/2006/relationships/image" Target="../media/image232.jpg"/><Relationship Id="rId17" Type="http://schemas.openxmlformats.org/officeDocument/2006/relationships/image" Target="../media/image237.png"/><Relationship Id="rId2" Type="http://schemas.openxmlformats.org/officeDocument/2006/relationships/tags" Target="../tags/tag289.xml"/><Relationship Id="rId16" Type="http://schemas.openxmlformats.org/officeDocument/2006/relationships/image" Target="../media/image236.png"/><Relationship Id="rId1" Type="http://schemas.openxmlformats.org/officeDocument/2006/relationships/tags" Target="../tags/tag288.xml"/><Relationship Id="rId6" Type="http://schemas.openxmlformats.org/officeDocument/2006/relationships/image" Target="../media/image226.jpg"/><Relationship Id="rId11" Type="http://schemas.openxmlformats.org/officeDocument/2006/relationships/image" Target="../media/image231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35.png"/><Relationship Id="rId10" Type="http://schemas.openxmlformats.org/officeDocument/2006/relationships/image" Target="../media/image230.jpg"/><Relationship Id="rId4" Type="http://schemas.openxmlformats.org/officeDocument/2006/relationships/tags" Target="../tags/tag291.xml"/><Relationship Id="rId9" Type="http://schemas.openxmlformats.org/officeDocument/2006/relationships/image" Target="../media/image229.jpg"/><Relationship Id="rId14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image" Target="../media/image230.jpg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image" Target="../media/image228.jpg"/><Relationship Id="rId17" Type="http://schemas.openxmlformats.org/officeDocument/2006/relationships/image" Target="../media/image241.png"/><Relationship Id="rId2" Type="http://schemas.openxmlformats.org/officeDocument/2006/relationships/tags" Target="../tags/tag293.xml"/><Relationship Id="rId16" Type="http://schemas.openxmlformats.org/officeDocument/2006/relationships/image" Target="../media/image240.png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image" Target="../media/image239.jpg"/><Relationship Id="rId5" Type="http://schemas.openxmlformats.org/officeDocument/2006/relationships/tags" Target="../tags/tag296.xml"/><Relationship Id="rId15" Type="http://schemas.openxmlformats.org/officeDocument/2006/relationships/image" Target="../media/image235.png"/><Relationship Id="rId10" Type="http://schemas.openxmlformats.org/officeDocument/2006/relationships/image" Target="../media/image238.jpg"/><Relationship Id="rId4" Type="http://schemas.openxmlformats.org/officeDocument/2006/relationships/tags" Target="../tags/tag29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4.png"/><Relationship Id="rId3" Type="http://schemas.openxmlformats.org/officeDocument/2006/relationships/tags" Target="../tags/tag302.xml"/><Relationship Id="rId7" Type="http://schemas.openxmlformats.org/officeDocument/2006/relationships/tags" Target="../tags/tag306.xml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tags" Target="../tags/tag301.xml"/><Relationship Id="rId16" Type="http://schemas.openxmlformats.org/officeDocument/2006/relationships/image" Target="../media/image247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image" Target="../media/image242.png"/><Relationship Id="rId5" Type="http://schemas.openxmlformats.org/officeDocument/2006/relationships/tags" Target="../tags/tag304.xml"/><Relationship Id="rId15" Type="http://schemas.openxmlformats.org/officeDocument/2006/relationships/image" Target="../media/image246.png"/><Relationship Id="rId10" Type="http://schemas.openxmlformats.org/officeDocument/2006/relationships/image" Target="../media/image235.png"/><Relationship Id="rId4" Type="http://schemas.openxmlformats.org/officeDocument/2006/relationships/tags" Target="../tags/tag303.xml"/><Relationship Id="rId9" Type="http://schemas.openxmlformats.org/officeDocument/2006/relationships/image" Target="../media/image234.png"/><Relationship Id="rId14" Type="http://schemas.openxmlformats.org/officeDocument/2006/relationships/image" Target="../media/image24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19.xml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9" Type="http://schemas.openxmlformats.org/officeDocument/2006/relationships/image" Target="../media/image270.png"/><Relationship Id="rId21" Type="http://schemas.openxmlformats.org/officeDocument/2006/relationships/image" Target="../media/image252.png"/><Relationship Id="rId34" Type="http://schemas.openxmlformats.org/officeDocument/2006/relationships/image" Target="../media/image265.png"/><Relationship Id="rId42" Type="http://schemas.openxmlformats.org/officeDocument/2006/relationships/image" Target="../media/image273.png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6" Type="http://schemas.openxmlformats.org/officeDocument/2006/relationships/tags" Target="../tags/tag322.xml"/><Relationship Id="rId20" Type="http://schemas.openxmlformats.org/officeDocument/2006/relationships/image" Target="../media/image251.png"/><Relationship Id="rId29" Type="http://schemas.openxmlformats.org/officeDocument/2006/relationships/image" Target="../media/image260.png"/><Relationship Id="rId41" Type="http://schemas.openxmlformats.org/officeDocument/2006/relationships/image" Target="../media/image272.png"/><Relationship Id="rId1" Type="http://schemas.openxmlformats.org/officeDocument/2006/relationships/tags" Target="../tags/tag307.xml"/><Relationship Id="rId6" Type="http://schemas.openxmlformats.org/officeDocument/2006/relationships/tags" Target="../tags/tag312.xml"/><Relationship Id="rId11" Type="http://schemas.openxmlformats.org/officeDocument/2006/relationships/tags" Target="../tags/tag317.xml"/><Relationship Id="rId24" Type="http://schemas.openxmlformats.org/officeDocument/2006/relationships/image" Target="../media/image255.png"/><Relationship Id="rId32" Type="http://schemas.openxmlformats.org/officeDocument/2006/relationships/image" Target="../media/image263.png"/><Relationship Id="rId37" Type="http://schemas.openxmlformats.org/officeDocument/2006/relationships/image" Target="../media/image268.png"/><Relationship Id="rId40" Type="http://schemas.openxmlformats.org/officeDocument/2006/relationships/image" Target="../media/image271.png"/><Relationship Id="rId5" Type="http://schemas.openxmlformats.org/officeDocument/2006/relationships/tags" Target="../tags/tag311.xml"/><Relationship Id="rId15" Type="http://schemas.openxmlformats.org/officeDocument/2006/relationships/tags" Target="../tags/tag321.xml"/><Relationship Id="rId23" Type="http://schemas.openxmlformats.org/officeDocument/2006/relationships/image" Target="../media/image254.png"/><Relationship Id="rId28" Type="http://schemas.openxmlformats.org/officeDocument/2006/relationships/image" Target="../media/image259.png"/><Relationship Id="rId36" Type="http://schemas.openxmlformats.org/officeDocument/2006/relationships/image" Target="../media/image267.png"/><Relationship Id="rId10" Type="http://schemas.openxmlformats.org/officeDocument/2006/relationships/tags" Target="../tags/tag316.xml"/><Relationship Id="rId19" Type="http://schemas.openxmlformats.org/officeDocument/2006/relationships/image" Target="../media/image250.png"/><Relationship Id="rId31" Type="http://schemas.openxmlformats.org/officeDocument/2006/relationships/image" Target="../media/image262.png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4" Type="http://schemas.openxmlformats.org/officeDocument/2006/relationships/tags" Target="../tags/tag320.xml"/><Relationship Id="rId22" Type="http://schemas.openxmlformats.org/officeDocument/2006/relationships/image" Target="../media/image253.png"/><Relationship Id="rId27" Type="http://schemas.openxmlformats.org/officeDocument/2006/relationships/image" Target="../media/image258.png"/><Relationship Id="rId30" Type="http://schemas.openxmlformats.org/officeDocument/2006/relationships/image" Target="../media/image261.png"/><Relationship Id="rId35" Type="http://schemas.openxmlformats.org/officeDocument/2006/relationships/image" Target="../media/image266.png"/><Relationship Id="rId43" Type="http://schemas.openxmlformats.org/officeDocument/2006/relationships/image" Target="../media/image274.png"/><Relationship Id="rId8" Type="http://schemas.openxmlformats.org/officeDocument/2006/relationships/tags" Target="../tags/tag314.xml"/><Relationship Id="rId3" Type="http://schemas.openxmlformats.org/officeDocument/2006/relationships/tags" Target="../tags/tag309.xml"/><Relationship Id="rId12" Type="http://schemas.openxmlformats.org/officeDocument/2006/relationships/tags" Target="../tags/tag318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56.png"/><Relationship Id="rId33" Type="http://schemas.openxmlformats.org/officeDocument/2006/relationships/image" Target="../media/image264.png"/><Relationship Id="rId38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8.png"/><Relationship Id="rId18" Type="http://schemas.openxmlformats.org/officeDocument/2006/relationships/image" Target="../media/image249.png"/><Relationship Id="rId26" Type="http://schemas.openxmlformats.org/officeDocument/2006/relationships/image" Target="../media/image257.png"/><Relationship Id="rId3" Type="http://schemas.openxmlformats.org/officeDocument/2006/relationships/tags" Target="../tags/tag325.xml"/><Relationship Id="rId21" Type="http://schemas.openxmlformats.org/officeDocument/2006/relationships/image" Target="../media/image252.png"/><Relationship Id="rId34" Type="http://schemas.openxmlformats.org/officeDocument/2006/relationships/image" Target="../media/image289.png"/><Relationship Id="rId7" Type="http://schemas.openxmlformats.org/officeDocument/2006/relationships/tags" Target="../tags/tag329.xml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5" Type="http://schemas.openxmlformats.org/officeDocument/2006/relationships/image" Target="../media/image256.png"/><Relationship Id="rId33" Type="http://schemas.openxmlformats.org/officeDocument/2006/relationships/image" Target="../media/image288.png"/><Relationship Id="rId2" Type="http://schemas.openxmlformats.org/officeDocument/2006/relationships/tags" Target="../tags/tag324.xml"/><Relationship Id="rId16" Type="http://schemas.openxmlformats.org/officeDocument/2006/relationships/image" Target="../media/image280.png"/><Relationship Id="rId20" Type="http://schemas.openxmlformats.org/officeDocument/2006/relationships/image" Target="../media/image251.png"/><Relationship Id="rId29" Type="http://schemas.openxmlformats.org/officeDocument/2006/relationships/image" Target="../media/image284.png"/><Relationship Id="rId1" Type="http://schemas.openxmlformats.org/officeDocument/2006/relationships/tags" Target="../tags/tag323.xml"/><Relationship Id="rId6" Type="http://schemas.openxmlformats.org/officeDocument/2006/relationships/tags" Target="../tags/tag328.xml"/><Relationship Id="rId11" Type="http://schemas.openxmlformats.org/officeDocument/2006/relationships/image" Target="../media/image276.png"/><Relationship Id="rId24" Type="http://schemas.openxmlformats.org/officeDocument/2006/relationships/image" Target="../media/image255.png"/><Relationship Id="rId32" Type="http://schemas.openxmlformats.org/officeDocument/2006/relationships/image" Target="../media/image287.png"/><Relationship Id="rId5" Type="http://schemas.openxmlformats.org/officeDocument/2006/relationships/tags" Target="../tags/tag327.xml"/><Relationship Id="rId15" Type="http://schemas.openxmlformats.org/officeDocument/2006/relationships/image" Target="../media/image154.png"/><Relationship Id="rId23" Type="http://schemas.openxmlformats.org/officeDocument/2006/relationships/image" Target="../media/image254.png"/><Relationship Id="rId28" Type="http://schemas.openxmlformats.org/officeDocument/2006/relationships/image" Target="../media/image283.png"/><Relationship Id="rId10" Type="http://schemas.openxmlformats.org/officeDocument/2006/relationships/image" Target="../media/image275.png"/><Relationship Id="rId19" Type="http://schemas.openxmlformats.org/officeDocument/2006/relationships/image" Target="../media/image250.png"/><Relationship Id="rId31" Type="http://schemas.openxmlformats.org/officeDocument/2006/relationships/image" Target="../media/image286.png"/><Relationship Id="rId4" Type="http://schemas.openxmlformats.org/officeDocument/2006/relationships/tags" Target="../tags/tag32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9.png"/><Relationship Id="rId22" Type="http://schemas.openxmlformats.org/officeDocument/2006/relationships/image" Target="../media/image253.png"/><Relationship Id="rId27" Type="http://schemas.openxmlformats.org/officeDocument/2006/relationships/image" Target="../media/image282.png"/><Relationship Id="rId30" Type="http://schemas.openxmlformats.org/officeDocument/2006/relationships/image" Target="../media/image285.png"/><Relationship Id="rId35" Type="http://schemas.openxmlformats.org/officeDocument/2006/relationships/image" Target="../media/image290.png"/><Relationship Id="rId8" Type="http://schemas.openxmlformats.org/officeDocument/2006/relationships/tags" Target="../tags/tag3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g"/><Relationship Id="rId13" Type="http://schemas.openxmlformats.org/officeDocument/2006/relationships/image" Target="../media/image302.jpg"/><Relationship Id="rId18" Type="http://schemas.openxmlformats.org/officeDocument/2006/relationships/image" Target="../media/image307.jpg"/><Relationship Id="rId3" Type="http://schemas.openxmlformats.org/officeDocument/2006/relationships/image" Target="../media/image292.jpg"/><Relationship Id="rId21" Type="http://schemas.openxmlformats.org/officeDocument/2006/relationships/image" Target="../media/image310.jpg"/><Relationship Id="rId7" Type="http://schemas.openxmlformats.org/officeDocument/2006/relationships/image" Target="../media/image296.jpg"/><Relationship Id="rId12" Type="http://schemas.openxmlformats.org/officeDocument/2006/relationships/image" Target="../media/image301.jpg"/><Relationship Id="rId17" Type="http://schemas.openxmlformats.org/officeDocument/2006/relationships/image" Target="../media/image306.jpg"/><Relationship Id="rId2" Type="http://schemas.openxmlformats.org/officeDocument/2006/relationships/image" Target="../media/image291.jpg"/><Relationship Id="rId16" Type="http://schemas.openxmlformats.org/officeDocument/2006/relationships/image" Target="../media/image305.jpg"/><Relationship Id="rId20" Type="http://schemas.openxmlformats.org/officeDocument/2006/relationships/image" Target="../media/image3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jpg"/><Relationship Id="rId11" Type="http://schemas.openxmlformats.org/officeDocument/2006/relationships/image" Target="../media/image300.jpg"/><Relationship Id="rId5" Type="http://schemas.openxmlformats.org/officeDocument/2006/relationships/image" Target="../media/image294.jpg"/><Relationship Id="rId15" Type="http://schemas.openxmlformats.org/officeDocument/2006/relationships/image" Target="../media/image304.jpg"/><Relationship Id="rId10" Type="http://schemas.openxmlformats.org/officeDocument/2006/relationships/image" Target="../media/image299.jpg"/><Relationship Id="rId19" Type="http://schemas.openxmlformats.org/officeDocument/2006/relationships/image" Target="../media/image308.jpg"/><Relationship Id="rId4" Type="http://schemas.openxmlformats.org/officeDocument/2006/relationships/image" Target="../media/image293.jpg"/><Relationship Id="rId9" Type="http://schemas.openxmlformats.org/officeDocument/2006/relationships/image" Target="../media/image298.jpg"/><Relationship Id="rId14" Type="http://schemas.openxmlformats.org/officeDocument/2006/relationships/image" Target="../media/image30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48</Words>
  <Application>Microsoft Office PowerPoint</Application>
  <PresentationFormat>Breitbild</PresentationFormat>
  <Paragraphs>23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210</cp:revision>
  <dcterms:created xsi:type="dcterms:W3CDTF">2019-05-10T06:39:09Z</dcterms:created>
  <dcterms:modified xsi:type="dcterms:W3CDTF">2019-08-17T07:26:15Z</dcterms:modified>
</cp:coreProperties>
</file>